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</p:sldIdLst>
  <p:sldSz cx="10691813" cy="7559675"/>
  <p:notesSz cx="6858000" cy="9144000"/>
  <p:defaultTextStyle>
    <a:defPPr>
      <a:defRPr lang="ru-RU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9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51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99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45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419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4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8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43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3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58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2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4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CBC76-7F3C-4E88-BFB6-5D15A1F76879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34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5184396" y="3314561"/>
            <a:ext cx="53270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 выделенным средствам из  местного и республиканского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286954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894" y="260059"/>
            <a:ext cx="98486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Расчет бюджетных средств по ГП ДКБ 2025</a:t>
            </a:r>
            <a:b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состоянию на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01.01.2023г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1400" b="1" i="1" dirty="0" smtClean="0">
                <a:solidFill>
                  <a:prstClr val="black"/>
                </a:solidFill>
                <a:ea typeface="+mj-ea"/>
                <a:cs typeface="+mj-cs"/>
              </a:rPr>
              <a:t>                                                                                                                                                                                           </a:t>
            </a:r>
            <a:r>
              <a:rPr lang="ru-RU" sz="1400" b="1" i="1" dirty="0" err="1" smtClean="0">
                <a:solidFill>
                  <a:prstClr val="black"/>
                </a:solidFill>
                <a:ea typeface="+mj-ea"/>
                <a:cs typeface="+mj-cs"/>
              </a:rPr>
              <a:t>тыс.тенге</a:t>
            </a:r>
            <a:r>
              <a:rPr lang="ru-RU" sz="1400" b="1" i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1400" b="1" i="1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sz="1400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06829"/>
              </p:ext>
            </p:extLst>
          </p:nvPr>
        </p:nvGraphicFramePr>
        <p:xfrm>
          <a:off x="385893" y="1057012"/>
          <a:ext cx="10016455" cy="58331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7494"/>
                <a:gridCol w="2339068"/>
                <a:gridCol w="2397381"/>
                <a:gridCol w="2397381"/>
                <a:gridCol w="2325131"/>
              </a:tblGrid>
              <a:tr h="1108949"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регионов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Данные по выделенным бюджетным средствам на </a:t>
                      </a: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2023г. </a:t>
                      </a: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 подписанных договоров гарантии на 01.03.2023г.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Остаток  бюджетных средств с учетом</a:t>
                      </a:r>
                      <a:r>
                        <a:rPr kumimoji="0" lang="ru-RU" sz="1400" b="1" i="0" u="none" strike="sng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заключенных договоров гарантии</a:t>
                      </a:r>
                    </a:p>
                    <a:p>
                      <a:pPr marL="0" algn="ctr" defTabSz="1007943" rtl="0" eaLnBrk="1" fontAlgn="ctr" latinLnBrk="0" hangingPunct="1"/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</a:tr>
              <a:tr h="223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Акмолинская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область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971 414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713 201   </a:t>
                      </a:r>
                    </a:p>
                  </a:txBody>
                  <a:tcPr marL="0" marR="0" marT="0" marB="0" anchor="b"/>
                </a:tc>
              </a:tr>
              <a:tr h="223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Актюбинская область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2 136 143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1 982 414   </a:t>
                      </a:r>
                    </a:p>
                  </a:txBody>
                  <a:tcPr marL="0" marR="0" marT="0" marB="0" anchor="b"/>
                </a:tc>
              </a:tr>
              <a:tr h="223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Алматинская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область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1 922 844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1 855 351   </a:t>
                      </a:r>
                    </a:p>
                  </a:txBody>
                  <a:tcPr marL="0" marR="0" marT="0" marB="0" anchor="b"/>
                </a:tc>
              </a:tr>
              <a:tr h="223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Атырауская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область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1 450 465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1 317 628   </a:t>
                      </a:r>
                    </a:p>
                  </a:txBody>
                  <a:tcPr marL="0" marR="0" marT="0" marB="0" anchor="b"/>
                </a:tc>
              </a:tr>
              <a:tr h="223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ВКО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965 366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899 366   </a:t>
                      </a:r>
                    </a:p>
                  </a:txBody>
                  <a:tcPr marL="0" marR="0" marT="0" marB="0" anchor="b"/>
                </a:tc>
              </a:tr>
              <a:tr h="223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Жамбылская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область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1 700 986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1 573 532   </a:t>
                      </a:r>
                    </a:p>
                  </a:txBody>
                  <a:tcPr marL="0" marR="0" marT="0" marB="0" anchor="b"/>
                </a:tc>
              </a:tr>
              <a:tr h="223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ЗКО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1 053 346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922 259   </a:t>
                      </a:r>
                    </a:p>
                  </a:txBody>
                  <a:tcPr marL="0" marR="0" marT="0" marB="0" anchor="b"/>
                </a:tc>
              </a:tr>
              <a:tr h="223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Карагандинская область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1 227 504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1 131 109   </a:t>
                      </a:r>
                    </a:p>
                  </a:txBody>
                  <a:tcPr marL="0" marR="0" marT="0" marB="0" anchor="b"/>
                </a:tc>
              </a:tr>
              <a:tr h="223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Костанайская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область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848 968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647 944   </a:t>
                      </a:r>
                    </a:p>
                  </a:txBody>
                  <a:tcPr marL="0" marR="0" marT="0" marB="0" anchor="b"/>
                </a:tc>
              </a:tr>
              <a:tr h="223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Кызылординская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область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1 166 171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1 047 642   </a:t>
                      </a:r>
                    </a:p>
                  </a:txBody>
                  <a:tcPr marL="0" marR="0" marT="0" marB="0" anchor="b"/>
                </a:tc>
              </a:tr>
              <a:tr h="223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Мангистауская область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1 473 597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1 332 970   </a:t>
                      </a:r>
                    </a:p>
                  </a:txBody>
                  <a:tcPr marL="0" marR="0" marT="0" marB="0" anchor="b"/>
                </a:tc>
              </a:tr>
              <a:tr h="223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Павлодарская область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884 398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621 659   </a:t>
                      </a:r>
                    </a:p>
                  </a:txBody>
                  <a:tcPr marL="0" marR="0" marT="0" marB="0" anchor="b"/>
                </a:tc>
              </a:tr>
              <a:tr h="223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809 653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714 414   </a:t>
                      </a:r>
                    </a:p>
                  </a:txBody>
                  <a:tcPr marL="0" marR="0" marT="0" marB="0" anchor="b"/>
                </a:tc>
              </a:tr>
              <a:tr h="223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Туркестанская область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1 200 770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1 177 997   </a:t>
                      </a:r>
                    </a:p>
                  </a:txBody>
                  <a:tcPr marL="0" marR="0" marT="0" marB="0" anchor="b"/>
                </a:tc>
              </a:tr>
              <a:tr h="223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г.Шымкент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1 101 812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1 011 663   </a:t>
                      </a:r>
                    </a:p>
                  </a:txBody>
                  <a:tcPr marL="0" marR="0" marT="0" marB="0" anchor="b"/>
                </a:tc>
              </a:tr>
              <a:tr h="223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г.Алматы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1 987 734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1 822 072   </a:t>
                      </a:r>
                    </a:p>
                  </a:txBody>
                  <a:tcPr marL="0" marR="0" marT="0" marB="0" anchor="b"/>
                </a:tc>
              </a:tr>
              <a:tr h="223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г.Астана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2 643 724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2 397 683   </a:t>
                      </a:r>
                    </a:p>
                  </a:txBody>
                  <a:tcPr marL="0" marR="0" marT="0" marB="0" anchor="b"/>
                </a:tc>
              </a:tr>
              <a:tr h="223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Абайская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область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733 315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702 884   </a:t>
                      </a:r>
                    </a:p>
                  </a:txBody>
                  <a:tcPr marL="0" marR="0" marT="0" marB="0" anchor="b"/>
                </a:tc>
              </a:tr>
              <a:tr h="223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Жетысуская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область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588 216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551 756   </a:t>
                      </a:r>
                    </a:p>
                  </a:txBody>
                  <a:tcPr marL="0" marR="0" marT="0" marB="0" anchor="b"/>
                </a:tc>
              </a:tr>
              <a:tr h="2595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Улытауская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область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238 329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227 079   </a:t>
                      </a:r>
                    </a:p>
                  </a:txBody>
                  <a:tcPr marL="0" marR="0" marT="0" marB="0" anchor="b"/>
                </a:tc>
              </a:tr>
              <a:tr h="223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25 104 754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344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22 650 621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3881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</TotalTime>
  <Words>271</Words>
  <Application>Microsoft Office PowerPoint</Application>
  <PresentationFormat>Произвольный</PresentationFormat>
  <Paragraphs>113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Times New Roman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Абзал Ағыбайұлы Қуандық</dc:creator>
  <cp:lastModifiedBy>Динара Руслановна Кунанбаева</cp:lastModifiedBy>
  <cp:revision>33</cp:revision>
  <dcterms:created xsi:type="dcterms:W3CDTF">2022-06-24T10:22:17Z</dcterms:created>
  <dcterms:modified xsi:type="dcterms:W3CDTF">2023-03-13T02:34:32Z</dcterms:modified>
</cp:coreProperties>
</file>